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5" r:id="rId7"/>
    <p:sldId id="260" r:id="rId8"/>
    <p:sldId id="267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hK5dxtbgurBs5AiMJJY+Dcpzs7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80"/>
    <p:restoredTop sz="94650"/>
  </p:normalViewPr>
  <p:slideViewPr>
    <p:cSldViewPr snapToGrid="0" snapToObjects="1">
      <p:cViewPr>
        <p:scale>
          <a:sx n="110" d="100"/>
          <a:sy n="110" d="100"/>
        </p:scale>
        <p:origin x="102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customschemas.google.com/relationships/presentationmetadata" Target="metadata"/><Relationship Id="rId2" Type="http://schemas.openxmlformats.org/officeDocument/2006/relationships/slideMaster" Target="slideMasters/slideMaster2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tif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16;p15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5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5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0" name="Google Shape;20;p15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1" name="Google Shape;21;p15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2" name="Google Shape;22;p15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3" name="Google Shape;23;p15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Avenir"/>
              <a:buNone/>
              <a:defRPr sz="6800" b="0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body" idx="1"/>
          </p:nvPr>
        </p:nvSpPr>
        <p:spPr>
          <a:xfrm rot="5400000">
            <a:off x="4171188" y="-1001268"/>
            <a:ext cx="3849624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>
            <a:spLocks noGrp="1"/>
          </p:cNvSpPr>
          <p:nvPr>
            <p:ph type="title"/>
          </p:nvPr>
        </p:nvSpPr>
        <p:spPr>
          <a:xfrm rot="5400000">
            <a:off x="7543800" y="2209800"/>
            <a:ext cx="52578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body" idx="1"/>
          </p:nvPr>
        </p:nvSpPr>
        <p:spPr>
          <a:xfrm rot="5400000">
            <a:off x="2247900" y="-647700"/>
            <a:ext cx="5257800" cy="80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9" name="Google Shape;59;p17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7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7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Avenir"/>
              <a:buNone/>
              <a:defRPr sz="6800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17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4" name="Google Shape;64;p17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5" name="Google Shape;65;p17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6" name="Google Shape;66;p17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dt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ft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ldNum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2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 type="twoTxTwoObj">
  <p:cSld name="TWO_OBJECTS_WITH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 i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body" idx="2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body" idx="3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4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2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venir"/>
              <a:buNone/>
              <a:defRPr sz="3200" b="0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1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body" idx="2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2" name="Google Shape;102;p22"/>
          <p:cNvSpPr txBox="1">
            <a:spLocks noGrp="1"/>
          </p:cNvSpPr>
          <p:nvPr>
            <p:ph type="dt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2"/>
          <p:cNvSpPr txBox="1">
            <a:spLocks noGrp="1"/>
          </p:cNvSpPr>
          <p:nvPr>
            <p:ph type="ft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3"/>
          <p:cNvSpPr>
            <a:spLocks noGrp="1"/>
          </p:cNvSpPr>
          <p:nvPr>
            <p:ph type="pic" idx="2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D6C985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aramond"/>
              <a:buNone/>
              <a:defRPr sz="3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aramond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aramond"/>
              <a:buNone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dt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ft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23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venir"/>
              <a:buNone/>
              <a:defRPr sz="3200" b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body" idx="1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7;p13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3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Avenir"/>
              <a:buNone/>
              <a:defRPr sz="40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30;p12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2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  <a:defRPr sz="40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"/>
          <p:cNvPicPr preferRelativeResize="0"/>
          <p:nvPr/>
        </p:nvPicPr>
        <p:blipFill rotWithShape="1">
          <a:blip r:embed="rId3">
            <a:alphaModFix/>
          </a:blip>
          <a:srcRect t="3306" b="124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/>
          <p:nvPr/>
        </p:nvSpPr>
        <p:spPr>
          <a:xfrm>
            <a:off x="0" y="937549"/>
            <a:ext cx="12191999" cy="505813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0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800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1"/>
          <p:cNvSpPr txBox="1">
            <a:spLocks noGrp="1"/>
          </p:cNvSpPr>
          <p:nvPr>
            <p:ph type="ctrTitle"/>
          </p:nvPr>
        </p:nvSpPr>
        <p:spPr>
          <a:xfrm>
            <a:off x="1374322" y="1179739"/>
            <a:ext cx="9443357" cy="2753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Avenir"/>
              <a:buNone/>
            </a:pPr>
            <a:r>
              <a:rPr lang="en-US"/>
              <a:t>TEAM VIGILANTES</a:t>
            </a:r>
            <a:br>
              <a:rPr lang="en-US"/>
            </a:br>
            <a:r>
              <a:rPr lang="en-US"/>
              <a:t>CAR RENTAL APPLICATION</a:t>
            </a:r>
            <a:endParaRPr/>
          </a:p>
        </p:txBody>
      </p:sp>
      <p:sp>
        <p:nvSpPr>
          <p:cNvPr id="133" name="Google Shape;133;p1"/>
          <p:cNvSpPr txBox="1">
            <a:spLocks noGrp="1"/>
          </p:cNvSpPr>
          <p:nvPr>
            <p:ph type="subTitle" idx="1"/>
          </p:nvPr>
        </p:nvSpPr>
        <p:spPr>
          <a:xfrm>
            <a:off x="-228601" y="4175808"/>
            <a:ext cx="4447675" cy="246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r>
              <a:rPr lang="en-US" sz="2062" b="1"/>
              <a:t>Team members-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r>
              <a:rPr lang="en-US" sz="2062"/>
              <a:t>Asha Aher</a:t>
            </a: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r>
              <a:rPr lang="en-US" sz="2062"/>
              <a:t>Jumana Nadir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r>
              <a:rPr lang="en-US" sz="2062"/>
              <a:t>Swati Narkhede</a:t>
            </a: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62"/>
              <a:buNone/>
            </a:pPr>
            <a:r>
              <a:rPr lang="en-US" sz="2062"/>
              <a:t>Vijaylaxmi Nagurkar</a:t>
            </a:r>
            <a:endParaRPr sz="2062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5"/>
              <a:buNone/>
            </a:pPr>
            <a:endParaRPr sz="112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</a:pPr>
            <a:r>
              <a:rPr lang="en-US"/>
              <a:t>XP Core Values chosen- </a:t>
            </a:r>
            <a:r>
              <a:rPr lang="en-US" b="1"/>
              <a:t>Communication</a:t>
            </a:r>
            <a:endParaRPr/>
          </a:p>
        </p:txBody>
      </p:sp>
      <p:sp>
        <p:nvSpPr>
          <p:cNvPr id="176" name="Google Shape;176;p8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Char char="◦"/>
            </a:pPr>
            <a:r>
              <a:rPr lang="en-US" sz="2800" dirty="0"/>
              <a:t>We are part of the team and we communicate daily. </a:t>
            </a:r>
            <a:endParaRPr dirty="0"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2800"/>
              <a:buChar char="◦"/>
            </a:pPr>
            <a:r>
              <a:rPr lang="en-US" sz="2800" dirty="0"/>
              <a:t>We worked together from requirements to code. </a:t>
            </a:r>
            <a:endParaRPr dirty="0"/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2800"/>
              <a:buChar char="◦"/>
            </a:pPr>
            <a:r>
              <a:rPr lang="en-US" sz="2800" dirty="0"/>
              <a:t>We discussed and created the best solution to our problem that as a team.</a:t>
            </a:r>
          </a:p>
          <a:p>
            <a:pPr marL="182880" lvl="0" indent="-18288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2800"/>
              <a:buChar char="◦"/>
            </a:pPr>
            <a:r>
              <a:rPr lang="en-US" sz="2800" dirty="0"/>
              <a:t>We updated the progress of every sprint on zoom call and addressed blockers if any </a:t>
            </a:r>
            <a:r>
              <a:rPr lang="en-US" sz="2800"/>
              <a:t>and discussed approach </a:t>
            </a:r>
            <a:r>
              <a:rPr lang="en-US" sz="2800" dirty="0"/>
              <a:t>to mitigate the issue.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</a:pPr>
            <a:r>
              <a:rPr lang="en-US"/>
              <a:t>Design Pattern</a:t>
            </a:r>
            <a:endParaRPr/>
          </a:p>
        </p:txBody>
      </p:sp>
      <p:sp>
        <p:nvSpPr>
          <p:cNvPr id="182" name="Google Shape;182;p9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MVC Design pattern: </a:t>
            </a:r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en-US" dirty="0"/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We used MVC design pattern to design a solution for Car rental Application</a:t>
            </a:r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MVC design pattern is distributed among three below parts.</a:t>
            </a:r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endParaRPr lang="en-US" dirty="0"/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Model : for Model we used MongoDB</a:t>
            </a:r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View : for View we used </a:t>
            </a:r>
            <a:r>
              <a:rPr lang="en-US" dirty="0" err="1"/>
              <a:t>React.js</a:t>
            </a:r>
            <a:endParaRPr lang="en-US" dirty="0"/>
          </a:p>
          <a:p>
            <a:pPr marL="182880" lvl="0" indent="-87629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-US" dirty="0"/>
              <a:t>Controller :for controller we used </a:t>
            </a:r>
            <a:r>
              <a:rPr lang="en-US" dirty="0" err="1"/>
              <a:t>Node.js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</a:pPr>
            <a:r>
              <a:rPr lang="en-US"/>
              <a:t>Welcome to our Car Rental Website</a:t>
            </a:r>
            <a:endParaRPr/>
          </a:p>
        </p:txBody>
      </p:sp>
      <p:pic>
        <p:nvPicPr>
          <p:cNvPr id="139" name="Google Shape;139;p2" descr="A car parked on the side of a mountain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80672" y="1774366"/>
            <a:ext cx="8357519" cy="417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8EE297-1DD6-0647-B5CB-EE507EF4D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17" y="2208628"/>
            <a:ext cx="11210762" cy="24337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34588" cy="471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Avenir"/>
              <a:buNone/>
            </a:pPr>
            <a:r>
              <a:rPr lang="en-US" sz="3600"/>
              <a:t>Use Case Diagram</a:t>
            </a:r>
            <a:endParaRPr sz="3600"/>
          </a:p>
        </p:txBody>
      </p:sp>
      <p:pic>
        <p:nvPicPr>
          <p:cNvPr id="151" name="Google Shape;151;p4" descr="A picture containing text, map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497033" y="-154694"/>
            <a:ext cx="6469994" cy="7108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777E5C4-B73B-3846-9432-DB5464CBB9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226" b="10945"/>
          <a:stretch/>
        </p:blipFill>
        <p:spPr>
          <a:xfrm>
            <a:off x="3673272" y="0"/>
            <a:ext cx="835282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6AB89F-5061-4245-A684-0E96E5A04F53}"/>
              </a:ext>
            </a:extLst>
          </p:cNvPr>
          <p:cNvSpPr txBox="1"/>
          <p:nvPr/>
        </p:nvSpPr>
        <p:spPr>
          <a:xfrm>
            <a:off x="740779" y="1689904"/>
            <a:ext cx="2777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Deployment Diagram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993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</a:pPr>
            <a:r>
              <a:rPr lang="en-US" dirty="0"/>
              <a:t>Architecture Diagram</a:t>
            </a:r>
            <a:endParaRPr dirty="0"/>
          </a:p>
        </p:txBody>
      </p:sp>
      <p:pic>
        <p:nvPicPr>
          <p:cNvPr id="157" name="Google Shape;157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721793" y="2450129"/>
            <a:ext cx="8748413" cy="3849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32" y="2278542"/>
            <a:ext cx="8936673" cy="4192859"/>
          </a:xfrm>
          <a:prstGeom prst="rect">
            <a:avLst/>
          </a:prstGeom>
        </p:spPr>
      </p:pic>
      <p:pic>
        <p:nvPicPr>
          <p:cNvPr id="6" name="Picture 5" descr="/Users/ashaaher/Desktop/beanstalk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33" y="1707677"/>
            <a:ext cx="1710690" cy="570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6"/>
            <a:ext cx="7566050" cy="548502"/>
          </a:xfrm>
        </p:spPr>
        <p:txBody>
          <a:bodyPr>
            <a:normAutofit fontScale="90000"/>
          </a:bodyPr>
          <a:lstStyle/>
          <a:p>
            <a:r>
              <a:rPr lang="en-US" sz="5000" dirty="0"/>
              <a:t>Technical Stack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3277210"/>
            <a:ext cx="8939784" cy="1862052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85" y="3335731"/>
            <a:ext cx="2516429" cy="9427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525" y="3696962"/>
            <a:ext cx="1590346" cy="11629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982" y="2972781"/>
            <a:ext cx="2013815" cy="10801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923" y="3512850"/>
            <a:ext cx="2196701" cy="1502425"/>
          </a:xfrm>
          <a:prstGeom prst="rect">
            <a:avLst/>
          </a:prstGeom>
        </p:spPr>
      </p:pic>
      <p:pic>
        <p:nvPicPr>
          <p:cNvPr id="12" name="Picture 11" descr="/Users/ashaaher/Desktop/beanstalk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156" y="2706345"/>
            <a:ext cx="1710690" cy="5708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170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"/>
          <p:cNvSpPr txBox="1">
            <a:spLocks noGrp="1"/>
          </p:cNvSpPr>
          <p:nvPr>
            <p:ph type="title"/>
          </p:nvPr>
        </p:nvSpPr>
        <p:spPr>
          <a:xfrm>
            <a:off x="577697" y="376774"/>
            <a:ext cx="7609367" cy="431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Avenir"/>
              <a:buNone/>
            </a:pPr>
            <a:r>
              <a:rPr lang="en-US" sz="3600"/>
              <a:t>Our Sprint and Burndown Chart</a:t>
            </a:r>
            <a:endParaRPr/>
          </a:p>
        </p:txBody>
      </p:sp>
      <p:pic>
        <p:nvPicPr>
          <p:cNvPr id="163" name="Google Shape;163;p6" descr="A screenshot of a social media post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836088" y="4397157"/>
            <a:ext cx="8953500" cy="26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6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2412" y="967559"/>
            <a:ext cx="7914719" cy="3411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Avenir"/>
              <a:buNone/>
            </a:pPr>
            <a:r>
              <a:rPr lang="en-US"/>
              <a:t>Project Board on GitHub</a:t>
            </a:r>
            <a:endParaRPr/>
          </a:p>
        </p:txBody>
      </p:sp>
      <p:pic>
        <p:nvPicPr>
          <p:cNvPr id="170" name="Google Shape;170;p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55477" y="2243469"/>
            <a:ext cx="10165927" cy="37589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12427"/>
      </a:dk2>
      <a:lt2>
        <a:srgbClr val="E2E3E8"/>
      </a:lt2>
      <a:accent1>
        <a:srgbClr val="B5A03D"/>
      </a:accent1>
      <a:accent2>
        <a:srgbClr val="EA8944"/>
      </a:accent2>
      <a:accent3>
        <a:srgbClr val="EE6E6E"/>
      </a:accent3>
      <a:accent4>
        <a:srgbClr val="EB4E90"/>
      </a:accent4>
      <a:accent5>
        <a:srgbClr val="EE6ED9"/>
      </a:accent5>
      <a:accent6>
        <a:srgbClr val="C34EEB"/>
      </a:accent6>
      <a:hlink>
        <a:srgbClr val="6975AE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412427"/>
      </a:dk2>
      <a:lt2>
        <a:srgbClr val="E2E3E8"/>
      </a:lt2>
      <a:accent1>
        <a:srgbClr val="B5A03D"/>
      </a:accent1>
      <a:accent2>
        <a:srgbClr val="EA8944"/>
      </a:accent2>
      <a:accent3>
        <a:srgbClr val="EE6E6E"/>
      </a:accent3>
      <a:accent4>
        <a:srgbClr val="EB4E90"/>
      </a:accent4>
      <a:accent5>
        <a:srgbClr val="EE6ED9"/>
      </a:accent5>
      <a:accent6>
        <a:srgbClr val="C34EEB"/>
      </a:accent6>
      <a:hlink>
        <a:srgbClr val="6975AE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156</Words>
  <Application>Microsoft Macintosh PowerPoint</Application>
  <PresentationFormat>Widescreen</PresentationFormat>
  <Paragraphs>30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</vt:lpstr>
      <vt:lpstr>Garamond</vt:lpstr>
      <vt:lpstr>SavonVTI</vt:lpstr>
      <vt:lpstr>SavonVTI</vt:lpstr>
      <vt:lpstr>TEAM VIGILANTES CAR RENTAL APPLICATION</vt:lpstr>
      <vt:lpstr>Welcome to our Car Rental Website</vt:lpstr>
      <vt:lpstr>PowerPoint Presentation</vt:lpstr>
      <vt:lpstr>Use Case Diagram</vt:lpstr>
      <vt:lpstr>PowerPoint Presentation</vt:lpstr>
      <vt:lpstr>Architecture Diagram</vt:lpstr>
      <vt:lpstr>Technical Stack</vt:lpstr>
      <vt:lpstr>Our Sprint and Burndown Chart</vt:lpstr>
      <vt:lpstr>Project Board on GitHub</vt:lpstr>
      <vt:lpstr>XP Core Values chosen- Communication</vt:lpstr>
      <vt:lpstr>Design Pattern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VIGILANTES CAR RENTAL APPLICATION</dc:title>
  <dc:creator>Jumana Nadir</dc:creator>
  <cp:lastModifiedBy>Jumana Nadir</cp:lastModifiedBy>
  <cp:revision>10</cp:revision>
  <dcterms:created xsi:type="dcterms:W3CDTF">2020-05-03T17:27:01Z</dcterms:created>
  <dcterms:modified xsi:type="dcterms:W3CDTF">2020-05-07T21:28:09Z</dcterms:modified>
</cp:coreProperties>
</file>